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403" r:id="rId4"/>
    <p:sldId id="394" r:id="rId5"/>
    <p:sldId id="472" r:id="rId6"/>
    <p:sldId id="471" r:id="rId7"/>
    <p:sldId id="473" r:id="rId8"/>
    <p:sldId id="474" r:id="rId9"/>
    <p:sldId id="478" r:id="rId10"/>
    <p:sldId id="476" r:id="rId11"/>
    <p:sldId id="518" r:id="rId12"/>
    <p:sldId id="520" r:id="rId13"/>
    <p:sldId id="469" r:id="rId14"/>
    <p:sldId id="485" r:id="rId15"/>
    <p:sldId id="530" r:id="rId16"/>
    <p:sldId id="531" r:id="rId17"/>
    <p:sldId id="567" r:id="rId18"/>
    <p:sldId id="532" r:id="rId19"/>
    <p:sldId id="561" r:id="rId20"/>
    <p:sldId id="562" r:id="rId21"/>
    <p:sldId id="563" r:id="rId22"/>
    <p:sldId id="564" r:id="rId23"/>
    <p:sldId id="565" r:id="rId24"/>
    <p:sldId id="566" r:id="rId25"/>
    <p:sldId id="568" r:id="rId26"/>
    <p:sldId id="569" r:id="rId27"/>
    <p:sldId id="536" r:id="rId28"/>
    <p:sldId id="551" r:id="rId29"/>
    <p:sldId id="553" r:id="rId30"/>
    <p:sldId id="492" r:id="rId31"/>
    <p:sldId id="264" r:id="rId32"/>
    <p:sldId id="265" r:id="rId33"/>
    <p:sldId id="273" r:id="rId34"/>
    <p:sldId id="570" r:id="rId35"/>
    <p:sldId id="274" r:id="rId36"/>
    <p:sldId id="275" r:id="rId37"/>
    <p:sldId id="527" r:id="rId38"/>
    <p:sldId id="303" r:id="rId39"/>
    <p:sldId id="277" r:id="rId40"/>
    <p:sldId id="560" r:id="rId41"/>
    <p:sldId id="559" r:id="rId42"/>
    <p:sldId id="280" r:id="rId43"/>
    <p:sldId id="281" r:id="rId44"/>
    <p:sldId id="282" r:id="rId45"/>
  </p:sldIdLst>
  <p:sldSz cx="9144000" cy="6858000" type="screen4x3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4706" autoAdjust="0"/>
  </p:normalViewPr>
  <p:slideViewPr>
    <p:cSldViewPr>
      <p:cViewPr varScale="1">
        <p:scale>
          <a:sx n="113" d="100"/>
          <a:sy n="113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68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66204B5-5D82-4946-882F-1FD99F41F5A6}" type="datetimeFigureOut">
              <a:rPr lang="de-AT"/>
              <a:pPr>
                <a:defRPr/>
              </a:pPr>
              <a:t>28.11.2019</a:t>
            </a:fld>
            <a:endParaRPr lang="de-AT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27D7FBB-E0E9-47F7-B2F7-7AE4F2BDF3C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37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5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7FCDDE-3A9C-4477-8A16-F506F16920D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756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6CB1-9072-4BA1-B3DF-47B66826B8B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1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586F-6B62-4D45-B477-534CF779CFE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595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C3EF-4DF1-43E6-BD2B-3DA52AF0B77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891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D00F-562F-4842-AEE7-8D7666EE64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877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A34D-736A-4010-B95D-E627668C688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0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B1DD-CEF3-4ABE-8143-C91E49F40E8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564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133B-D606-42AA-8507-553D10F39F3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28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A77-5BC0-405D-A900-327F22F7C70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65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FCC8-2597-4E90-B2FE-6CD84E49895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2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3A0B-F024-45C2-A106-BF5DD019FFE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8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0E8D-31C9-439A-8AB3-4980972EA7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06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15"/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2052" name="Picture 17" descr="Hintergrund Foliengestaltu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04.04.2008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Kommandantendienstbesprechung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25AE6-2230-48AD-807D-674C45208B1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4" name="Text Box 11"/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800" i="1" smtClean="0"/>
              <a:t>Niederösterreichischer Landesfeuerwehrverband</a:t>
            </a:r>
            <a:br>
              <a:rPr lang="de-AT" sz="800" i="1" smtClean="0"/>
            </a:br>
            <a:r>
              <a:rPr lang="de-AT" sz="1200" smtClean="0">
                <a:solidFill>
                  <a:srgbClr val="777777"/>
                </a:solidFill>
                <a:latin typeface="Kravitz Thermal" pitchFamily="2" charset="0"/>
              </a:rPr>
              <a:t>Abschnittsfeuerwehrkommando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e122.at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20.bewerb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ehleiter.info/haus-regel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dersprinter.d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chemeClr val="tx2"/>
                </a:solidFill>
              </a:rPr>
              <a:t>Herzlich Willkommen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AT" altLang="de-DE" dirty="0"/>
          </a:p>
          <a:p>
            <a:pPr algn="ctr" eaLnBrk="1" hangingPunct="1">
              <a:buFontTx/>
              <a:buNone/>
            </a:pPr>
            <a:r>
              <a:rPr lang="de-AT" altLang="de-DE" sz="5400" dirty="0"/>
              <a:t>Kommandanten-</a:t>
            </a:r>
          </a:p>
          <a:p>
            <a:pPr algn="ctr" eaLnBrk="1" hangingPunct="1">
              <a:buFontTx/>
              <a:buNone/>
            </a:pPr>
            <a:r>
              <a:rPr lang="de-AT" altLang="de-DE" sz="5400" dirty="0"/>
              <a:t>Dienstbesprechung</a:t>
            </a:r>
          </a:p>
          <a:p>
            <a:pPr algn="ctr" eaLnBrk="1" hangingPunct="1">
              <a:buFontTx/>
              <a:buNone/>
            </a:pPr>
            <a:r>
              <a:rPr lang="de-AT" altLang="de-DE" sz="5400" dirty="0" smtClean="0"/>
              <a:t>2019</a:t>
            </a:r>
            <a:endParaRPr lang="de-AT" altLang="de-D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79512" y="260350"/>
            <a:ext cx="8424936" cy="10804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 Abschnittsfeuerwehrkommandant </a:t>
            </a:r>
            <a:r>
              <a:rPr lang="de-AT" sz="36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</a:t>
            </a:r>
            <a:endParaRPr lang="de-DE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132856"/>
            <a:ext cx="8424936" cy="25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800" dirty="0"/>
              <a:t>Ausbildungsprüfung über FDISK anmelden</a:t>
            </a:r>
          </a:p>
          <a:p>
            <a:pPr marL="400050" lvl="2" algn="l"/>
            <a:r>
              <a:rPr lang="de-AT" sz="2000" dirty="0" smtClean="0"/>
              <a:t>	</a:t>
            </a:r>
            <a:endParaRPr lang="de-AT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800" dirty="0"/>
              <a:t>Unterlagen für Fahrzeuge mit alternativen Antrieben</a:t>
            </a:r>
          </a:p>
          <a:p>
            <a:pPr lvl="1" algn="l"/>
            <a:r>
              <a:rPr lang="de-AT" sz="2000" dirty="0" smtClean="0"/>
              <a:t>	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8469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79512" y="260350"/>
            <a:ext cx="8424936" cy="10804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altLang="de-DE" sz="4000" kern="0" dirty="0"/>
              <a:t>Änderung </a:t>
            </a:r>
            <a:r>
              <a:rPr lang="de-AT" altLang="de-DE" sz="4000" kern="0" dirty="0" smtClean="0"/>
              <a:t>Modulvoraussetzungen</a:t>
            </a:r>
            <a:endParaRPr lang="de-AT" altLang="de-DE" sz="4000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2132856"/>
            <a:ext cx="6264696" cy="27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dirty="0" smtClean="0"/>
              <a:t>Finanzpolizei</a:t>
            </a:r>
          </a:p>
          <a:p>
            <a:pPr algn="l"/>
            <a:r>
              <a:rPr lang="de-AT" sz="2000" dirty="0" smtClean="0"/>
              <a:t>	</a:t>
            </a:r>
            <a:endParaRPr lang="de-AT" sz="1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dirty="0" smtClean="0"/>
              <a:t>Wirtschaftskammer</a:t>
            </a:r>
          </a:p>
          <a:p>
            <a:pPr lvl="1" algn="l"/>
            <a:r>
              <a:rPr lang="de-AT" sz="2000" dirty="0" smtClean="0"/>
              <a:t>	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724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79512" y="260350"/>
            <a:ext cx="8424936" cy="10804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Basisausbildung</a:t>
            </a:r>
            <a:endParaRPr lang="de-DE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844824"/>
            <a:ext cx="8135938" cy="35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800" dirty="0" smtClean="0"/>
              <a:t>Sachbearbeiter Ausbildung </a:t>
            </a:r>
            <a:r>
              <a:rPr lang="de-AT" sz="2800" dirty="0"/>
              <a:t>im </a:t>
            </a:r>
            <a:r>
              <a:rPr lang="de-AT" sz="2800" dirty="0" smtClean="0"/>
              <a:t>Abschnitt</a:t>
            </a:r>
          </a:p>
          <a:p>
            <a:pPr algn="l"/>
            <a:endParaRPr lang="de-AT" sz="1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800" dirty="0"/>
              <a:t>Feuerwehrübergreifende Basisausbildung</a:t>
            </a:r>
          </a:p>
          <a:p>
            <a:pPr lvl="1" algn="l"/>
            <a:r>
              <a:rPr lang="de-AT" sz="2000" dirty="0"/>
              <a:t>Termin </a:t>
            </a:r>
            <a:r>
              <a:rPr lang="de-AT" sz="2000" dirty="0" smtClean="0"/>
              <a:t>2020:</a:t>
            </a:r>
            <a:endParaRPr lang="de-AT" sz="2000" dirty="0"/>
          </a:p>
          <a:p>
            <a:pPr lvl="2" algn="l"/>
            <a:r>
              <a:rPr lang="de-AT" sz="2000" dirty="0"/>
              <a:t>08.05</a:t>
            </a:r>
            <a:r>
              <a:rPr lang="de-AT" sz="2000" dirty="0" smtClean="0"/>
              <a:t>., </a:t>
            </a:r>
            <a:r>
              <a:rPr lang="de-AT" sz="2000" dirty="0"/>
              <a:t>09.05</a:t>
            </a:r>
            <a:r>
              <a:rPr lang="de-AT" sz="2000" dirty="0" smtClean="0"/>
              <a:t>. und 16.05.2020</a:t>
            </a:r>
            <a:endParaRPr lang="de-AT" sz="2000" dirty="0"/>
          </a:p>
          <a:p>
            <a:pPr lvl="2" algn="l"/>
            <a:r>
              <a:rPr lang="de-AT" sz="2000" dirty="0" smtClean="0"/>
              <a:t>am 16.05.2020 </a:t>
            </a:r>
            <a:r>
              <a:rPr lang="de-AT" sz="2000" dirty="0"/>
              <a:t>im </a:t>
            </a:r>
            <a:r>
              <a:rPr lang="de-AT" sz="2000" dirty="0" smtClean="0"/>
              <a:t>Anschluss daran das ASMTRM</a:t>
            </a:r>
          </a:p>
          <a:p>
            <a:pPr lvl="2" algn="l"/>
            <a:endParaRPr lang="de-AT" sz="1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800" dirty="0"/>
              <a:t>Ausbilder für die feuerwehrübergreifende Basisausbildung – werden gesucht</a:t>
            </a:r>
          </a:p>
          <a:p>
            <a:pPr algn="l"/>
            <a:r>
              <a:rPr lang="de-AT" sz="2800" dirty="0" smtClean="0"/>
              <a:t> </a:t>
            </a:r>
            <a:endParaRPr lang="de-AT" sz="2800" dirty="0"/>
          </a:p>
          <a:p>
            <a:pPr lvl="2" algn="l"/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5720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 Verwaltungsdienst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6" y="1988840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Dienstanweisungen neu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FDISK, ELKOS</a:t>
            </a:r>
            <a:endParaRPr lang="de-AT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Sachbereichskennzeichen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Ehrenzeichen 25/40/50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Spendenabsetzbarkeit</a:t>
            </a:r>
          </a:p>
        </p:txBody>
      </p:sp>
    </p:spTree>
    <p:extLst>
      <p:ext uri="{BB962C8B-B14F-4D97-AF65-F5344CB8AC3E}">
        <p14:creationId xmlns:p14="http://schemas.microsoft.com/office/powerpoint/2010/main" val="9793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Dienstanweisungen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7544" y="1506699"/>
            <a:ext cx="7634808" cy="46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4500" kern="0" dirty="0" smtClean="0"/>
              <a:t>Dienstanweisungen neu</a:t>
            </a:r>
            <a:endParaRPr lang="de-AT" sz="4500" kern="0" dirty="0"/>
          </a:p>
          <a:p>
            <a:pPr algn="l"/>
            <a:endParaRPr lang="de-DE" i="1" kern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1.1.1 Formular Aufnahme in die Feuerwehr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1.1.4 Dienstpostenplan und Organisationsplan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1.1.5 Sachgebiete und Sachbearbeiter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1.1.7 Modulvoraussetzungen für Funktionen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1.5.2 Feuerwehrmedizinischer Dienst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1.6.2 </a:t>
            </a:r>
            <a:r>
              <a:rPr lang="de-DE" sz="3100" kern="0" dirty="0" err="1" smtClean="0"/>
              <a:t>Feuerwehrpeers</a:t>
            </a:r>
            <a:endParaRPr lang="de-DE" sz="3100" kern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2.2.2 Lenkberechtigung 5,5t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100" kern="0" dirty="0" smtClean="0"/>
              <a:t>DA 3.3.2 Wartung und Instandhaltung von Atem- und Körperschutzausrüstung - Wartungstabellen</a:t>
            </a:r>
          </a:p>
        </p:txBody>
      </p:sp>
    </p:spTree>
    <p:extLst>
      <p:ext uri="{BB962C8B-B14F-4D97-AF65-F5344CB8AC3E}">
        <p14:creationId xmlns:p14="http://schemas.microsoft.com/office/powerpoint/2010/main" val="40419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1637"/>
            <a:ext cx="4321176" cy="24867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74045"/>
            <a:ext cx="3463196" cy="24443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0823" y="4588387"/>
            <a:ext cx="8353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/>
              <a:t>FDISK Datenpflege für das neue Einsatzleit- und Kommunikationssystem ELKOS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8249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90120" y="155642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/>
              <a:t>Notwendigkeit</a:t>
            </a:r>
            <a:endParaRPr lang="de-AT" sz="3200" dirty="0"/>
          </a:p>
        </p:txBody>
      </p:sp>
      <p:sp>
        <p:nvSpPr>
          <p:cNvPr id="3" name="Rechteck 2"/>
          <p:cNvSpPr/>
          <p:nvPr/>
        </p:nvSpPr>
        <p:spPr>
          <a:xfrm>
            <a:off x="373997" y="2420888"/>
            <a:ext cx="82089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Einsatzleitsystem, Alarmzentrale und folglich Einsatzerfolg ist von der Datenqualität abhängig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Aktualität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Vollständigkeit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Korrektheit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0824" y="4632150"/>
            <a:ext cx="83320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solidFill>
                  <a:srgbClr val="FF0000"/>
                </a:solidFill>
              </a:rPr>
              <a:t>Die Feuerwehr selbst ist für die Datenpflege verantwortlich!!!</a:t>
            </a:r>
          </a:p>
        </p:txBody>
      </p:sp>
    </p:spTree>
    <p:extLst>
      <p:ext uri="{BB962C8B-B14F-4D97-AF65-F5344CB8AC3E}">
        <p14:creationId xmlns:p14="http://schemas.microsoft.com/office/powerpoint/2010/main" val="3092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84036" y="1610298"/>
            <a:ext cx="708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Umfang der Datenpflege und Datenprüfung</a:t>
            </a:r>
            <a:endParaRPr lang="de-AT" sz="2800" dirty="0"/>
          </a:p>
        </p:txBody>
      </p:sp>
      <p:sp>
        <p:nvSpPr>
          <p:cNvPr id="3" name="Rechteck 2"/>
          <p:cNvSpPr/>
          <p:nvPr/>
        </p:nvSpPr>
        <p:spPr>
          <a:xfrm>
            <a:off x="539552" y="2492896"/>
            <a:ext cx="748883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Stammdaten der Feuerwehr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Fahrzeuge samt Gerätschaften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Funkgeräte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</a:t>
            </a:r>
            <a:r>
              <a:rPr lang="de-DE" sz="2000" dirty="0" smtClean="0"/>
              <a:t>iverse Zuordnungen (Funkgeräte        Fahrzeuge,…)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Mitgliederdaten</a:t>
            </a:r>
          </a:p>
          <a:p>
            <a:pPr lvl="1"/>
            <a:endParaRPr lang="de-DE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Alarmgruppen</a:t>
            </a:r>
            <a:endParaRPr lang="de-AT" sz="2000" dirty="0"/>
          </a:p>
        </p:txBody>
      </p:sp>
      <p:sp>
        <p:nvSpPr>
          <p:cNvPr id="4" name="Pfeil nach links und rechts 3"/>
          <p:cNvSpPr/>
          <p:nvPr/>
        </p:nvSpPr>
        <p:spPr>
          <a:xfrm>
            <a:off x="4860032" y="4005064"/>
            <a:ext cx="331691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11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84036" y="1610298"/>
            <a:ext cx="466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Stammdaten der Feuerwehr</a:t>
            </a:r>
          </a:p>
        </p:txBody>
      </p:sp>
      <p:sp>
        <p:nvSpPr>
          <p:cNvPr id="3" name="Rechteck 2"/>
          <p:cNvSpPr/>
          <p:nvPr/>
        </p:nvSpPr>
        <p:spPr>
          <a:xfrm>
            <a:off x="539552" y="2492896"/>
            <a:ext cx="748883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Exakte Adresse der Feuerwehr </a:t>
            </a:r>
            <a:r>
              <a:rPr lang="de-DE" sz="2000" dirty="0" smtClean="0">
                <a:sym typeface="Wingdings" panose="05000000000000000000" pitchFamily="2" charset="2"/>
              </a:rPr>
              <a:t> Feuerwehrhaus</a:t>
            </a:r>
            <a:endParaRPr lang="de-DE" sz="2000" dirty="0" smtClean="0"/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Erreichbarkeiten der Feuerwehrhäuser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Telefonnummer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Handynummer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E-Mailadresse(n)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9222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7" y="1340768"/>
            <a:ext cx="6264696" cy="4689144"/>
          </a:xfrm>
          <a:prstGeom prst="rect">
            <a:avLst/>
          </a:prstGeom>
        </p:spPr>
      </p:pic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50825" y="1484313"/>
            <a:ext cx="8229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Tagesordnung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57188" y="2786063"/>
            <a:ext cx="81359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000" dirty="0"/>
              <a:t>Begrüßung</a:t>
            </a:r>
          </a:p>
          <a:p>
            <a:pPr eaLnBrk="1" hangingPunct="1"/>
            <a:r>
              <a:rPr lang="de-AT" altLang="de-DE" sz="2000" dirty="0"/>
              <a:t>Information Abschnittsfeuerwehrkommandant</a:t>
            </a:r>
          </a:p>
          <a:p>
            <a:pPr eaLnBrk="1" hangingPunct="1"/>
            <a:r>
              <a:rPr lang="de-AT" altLang="de-DE" sz="2000" dirty="0"/>
              <a:t>Information </a:t>
            </a:r>
            <a:r>
              <a:rPr lang="de-AT" altLang="de-DE" sz="2000" dirty="0" smtClean="0"/>
              <a:t>Abschnittsfeuerwehrkommandant </a:t>
            </a:r>
            <a:r>
              <a:rPr lang="de-AT" altLang="de-DE" sz="2000" dirty="0" err="1" smtClean="0"/>
              <a:t>Stv</a:t>
            </a:r>
            <a:r>
              <a:rPr lang="de-AT" altLang="de-DE" sz="2000" dirty="0" smtClean="0"/>
              <a:t>.</a:t>
            </a:r>
          </a:p>
          <a:p>
            <a:pPr eaLnBrk="1" hangingPunct="1"/>
            <a:r>
              <a:rPr lang="de-AT" altLang="de-DE" sz="2000" dirty="0" smtClean="0"/>
              <a:t>Information Verwaltungsdienst</a:t>
            </a:r>
            <a:endParaRPr lang="de-AT" altLang="de-DE" sz="2000" dirty="0"/>
          </a:p>
          <a:p>
            <a:pPr eaLnBrk="1" hangingPunct="1"/>
            <a:r>
              <a:rPr lang="de-AT" altLang="de-DE" sz="2000" dirty="0"/>
              <a:t>Information der </a:t>
            </a:r>
            <a:r>
              <a:rPr lang="de-AT" altLang="de-DE" sz="2000" dirty="0" smtClean="0"/>
              <a:t>Sachgebiete</a:t>
            </a:r>
          </a:p>
          <a:p>
            <a:pPr eaLnBrk="1" hangingPunct="1"/>
            <a:r>
              <a:rPr lang="de-DE" altLang="de-DE" sz="2000" dirty="0" smtClean="0"/>
              <a:t>Vortrag HBI Geißler</a:t>
            </a:r>
            <a:endParaRPr lang="de-AT" altLang="de-DE" sz="2000" dirty="0"/>
          </a:p>
          <a:p>
            <a:pPr eaLnBrk="1" hangingPunct="1"/>
            <a:r>
              <a:rPr lang="de-AT" altLang="de-DE" sz="2000" dirty="0"/>
              <a:t>Allfälliges, Wortmeldungen</a:t>
            </a:r>
          </a:p>
          <a:p>
            <a:pPr eaLnBrk="1" hangingPunct="1"/>
            <a:r>
              <a:rPr lang="de-AT" altLang="de-DE" sz="2000" dirty="0" smtClean="0"/>
              <a:t>Dankesworte</a:t>
            </a:r>
            <a:endParaRPr lang="de-AT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47" y="1340768"/>
            <a:ext cx="78039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12590" y="1619218"/>
            <a:ext cx="514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Fahrzeuge samt Gerätschaften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2492896"/>
            <a:ext cx="7992888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Prüfung der Richtigkeit vorhandener Daten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Erfassung von TATSÄCHLICH vorhandenen Fahrzeugen</a:t>
            </a:r>
          </a:p>
          <a:p>
            <a:endParaRPr lang="de-DE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Erfassung der Fahrzeugausstattung (neue separate Seite mit Eigenschaften) </a:t>
            </a:r>
          </a:p>
          <a:p>
            <a:endParaRPr lang="de-DE" sz="2000" dirty="0"/>
          </a:p>
          <a:p>
            <a:r>
              <a:rPr lang="de-DE" sz="2200" b="1" dirty="0" smtClean="0">
                <a:solidFill>
                  <a:srgbClr val="FF0000"/>
                </a:solidFill>
              </a:rPr>
              <a:t>Wird für die Suche nach Geräten/Ausrüstung verwendet!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1516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68387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84036" y="1610298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Fahrzeugdetails</a:t>
            </a:r>
            <a:endParaRPr lang="de-AT" sz="2800" dirty="0"/>
          </a:p>
        </p:txBody>
      </p:sp>
      <p:sp>
        <p:nvSpPr>
          <p:cNvPr id="3" name="Rechteck 2"/>
          <p:cNvSpPr/>
          <p:nvPr/>
        </p:nvSpPr>
        <p:spPr>
          <a:xfrm>
            <a:off x="539552" y="2492896"/>
            <a:ext cx="748883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Korrekte taktische Bezeichnung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Rufnamen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Rufnamen (Typ) aus Dropdown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Freifeldtext wunschgemäß befüllen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Rufname MUSS mit Instanz-Name enden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Fahrzeugausstattung vollständig pflegen</a:t>
            </a:r>
          </a:p>
        </p:txBody>
      </p:sp>
    </p:spTree>
    <p:extLst>
      <p:ext uri="{BB962C8B-B14F-4D97-AF65-F5344CB8AC3E}">
        <p14:creationId xmlns:p14="http://schemas.microsoft.com/office/powerpoint/2010/main" val="14708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9592" y="1727230"/>
            <a:ext cx="2005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Funkgeräte</a:t>
            </a:r>
            <a:endParaRPr lang="de-AT" sz="2800" dirty="0"/>
          </a:p>
        </p:txBody>
      </p:sp>
      <p:sp>
        <p:nvSpPr>
          <p:cNvPr id="3" name="Rechteck 2"/>
          <p:cNvSpPr/>
          <p:nvPr/>
        </p:nvSpPr>
        <p:spPr>
          <a:xfrm>
            <a:off x="539552" y="2708920"/>
            <a:ext cx="7488832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Rufname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Zuordnung Feuerwehr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Zuordnung Haus/Fahrzeug/Person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8891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6" y="1412776"/>
            <a:ext cx="8389590" cy="44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FDISK / ELKOS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9592" y="172723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Mitgliederdaten</a:t>
            </a:r>
            <a:endParaRPr lang="de-AT" sz="2800" dirty="0"/>
          </a:p>
        </p:txBody>
      </p:sp>
      <p:sp>
        <p:nvSpPr>
          <p:cNvPr id="3" name="Rechteck 2"/>
          <p:cNvSpPr/>
          <p:nvPr/>
        </p:nvSpPr>
        <p:spPr>
          <a:xfrm>
            <a:off x="539552" y="2708920"/>
            <a:ext cx="7488832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Personen Stammdaten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Erreichbarkeiten (Mobilfunkprovider </a:t>
            </a:r>
            <a:r>
              <a:rPr lang="de-DE" sz="2000" dirty="0" smtClean="0">
                <a:sym typeface="Wingdings" panose="05000000000000000000" pitchFamily="2" charset="2"/>
              </a:rPr>
              <a:t> Info-Zustellung</a:t>
            </a:r>
            <a:r>
              <a:rPr lang="de-DE" sz="2000" dirty="0" smtClean="0"/>
              <a:t>)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Zuordnungen (Dienstpostenplan, Mitgliederlisten)</a:t>
            </a:r>
          </a:p>
          <a:p>
            <a:endParaRPr lang="de-D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Qualifikationen (z.B.: Fremdsprachen, Gebärdensprache,…)</a:t>
            </a:r>
          </a:p>
          <a:p>
            <a:pPr lvl="1"/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derzeit in Planung!</a:t>
            </a:r>
            <a:endParaRPr lang="de-DE" sz="2000" dirty="0" smtClean="0">
              <a:solidFill>
                <a:srgbClr val="FF0000"/>
              </a:solidFill>
            </a:endParaRP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7389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" y="944943"/>
            <a:ext cx="4283968" cy="2212691"/>
          </a:xfrm>
          <a:prstGeom prst="rect">
            <a:avLst/>
          </a:prstGeom>
        </p:spPr>
      </p:pic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Sachbereichskennzeichen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0824" y="3246556"/>
            <a:ext cx="83536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Für alle neu zugelassenen Feuerwehrfahrzeuge ab Februar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Bestehende Zulassungen können auf freiwilliger Basis geändert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Vorteile: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Mautpflicht auf Autobahnen fällt weg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Keine </a:t>
            </a:r>
            <a:r>
              <a:rPr lang="de-DE" dirty="0" err="1" smtClean="0"/>
              <a:t>Parkometerabgaben</a:t>
            </a:r>
            <a:r>
              <a:rPr lang="de-DE" dirty="0" smtClean="0"/>
              <a:t> in entsprechenden Parkzonen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Kosten: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Neuanmeldung: unverändert zu den bereits gültigen Gebühren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Ummeldung: Kosten für Tafeln und „</a:t>
            </a:r>
            <a:r>
              <a:rPr lang="de-DE" dirty="0" err="1" smtClean="0"/>
              <a:t>Pickerl</a:t>
            </a:r>
            <a:r>
              <a:rPr lang="de-DE" dirty="0" smtClean="0"/>
              <a:t>“ 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Voraussichtlich eine Zulassungsstelle pro Bezirk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067944" y="136991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/>
              <a:t>Aufbau: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71-99 einspurige KFZ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100-199 KFZ des NÖLFV, die in den Bezirken stationiert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200-999 Fahrzeuge der Feuerwehren nach Zufallsprinzip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91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Ehrenzeichen 25/40/50</a:t>
            </a:r>
            <a:endParaRPr lang="de-DE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7774" y="2132856"/>
            <a:ext cx="789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Verleihungstermin: 03.04.2020, Gloggnitz, AFK-Tag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Ehrenzeichen für 25/40/50 Jahre </a:t>
            </a:r>
            <a:r>
              <a:rPr lang="de-AT" sz="2400" dirty="0" smtClean="0"/>
              <a:t>Mitgliedschaft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Beantragung ab sofort bis </a:t>
            </a:r>
            <a:r>
              <a:rPr lang="de-AT" sz="2400" dirty="0"/>
              <a:t>längstens </a:t>
            </a:r>
            <a:r>
              <a:rPr lang="de-AT" sz="2400" dirty="0" smtClean="0"/>
              <a:t>29.12.2019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Beantragung via FDISK 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27904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Ehrenzeichen 25/40/50</a:t>
            </a:r>
            <a:endParaRPr lang="de-DE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1299" y="1268760"/>
            <a:ext cx="83536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A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smtClean="0"/>
              <a:t>Mitglied </a:t>
            </a:r>
            <a:r>
              <a:rPr lang="de-AT" sz="2000" dirty="0"/>
              <a:t>rot </a:t>
            </a:r>
            <a:r>
              <a:rPr lang="de-AT" sz="2000" dirty="0" smtClean="0"/>
              <a:t>hinterlegt: Stammdaten unvollständig!</a:t>
            </a:r>
          </a:p>
          <a:p>
            <a:r>
              <a:rPr lang="de-AT" sz="2000" dirty="0"/>
              <a:t>	</a:t>
            </a:r>
            <a:r>
              <a:rPr lang="de-AT" sz="1600" dirty="0" smtClean="0"/>
              <a:t>Ohne </a:t>
            </a:r>
            <a:r>
              <a:rPr lang="de-AT" sz="1600" dirty="0"/>
              <a:t>Ergänzung dieser Daten ist ein Absenden nicht möglich</a:t>
            </a:r>
            <a:r>
              <a:rPr lang="de-AT" sz="1600" dirty="0" smtClean="0"/>
              <a:t>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/>
              <a:t>Rücksendungspflicht durch </a:t>
            </a:r>
            <a:r>
              <a:rPr lang="de-AT" sz="2000" dirty="0" smtClean="0"/>
              <a:t>AFK/BFK</a:t>
            </a:r>
            <a:endParaRPr lang="de-AT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91568"/>
            <a:ext cx="736665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79512" y="476672"/>
            <a:ext cx="8496944" cy="1368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Abschnittsfeuerwehrkommandant</a:t>
            </a:r>
            <a:endParaRPr lang="de-DE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1560" y="2492896"/>
            <a:ext cx="7899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 smtClean="0"/>
              <a:t>Hausregel</a:t>
            </a:r>
            <a:endParaRPr lang="de-AT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Kinderfeuerwehr</a:t>
            </a:r>
            <a:endParaRPr lang="de-AT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Feuerwehrübergreifende Basisausbildung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Erhebungen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Ordersprinter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Einsatzbekleidung</a:t>
            </a: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15717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Spendenabsetzbarkeit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1560" y="2136338"/>
            <a:ext cx="789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Spenden von Privatpersonen (Jahressumme)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Angabe von Vorname, Nachname, Geburtsdatum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Ab 02.01. bis längstens 29.02. des Folgejahres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Beschreibung + Infoblatt auf </a:t>
            </a:r>
            <a:r>
              <a:rPr lang="de-AT" sz="2400" dirty="0" smtClean="0">
                <a:hlinkClick r:id="rId2"/>
              </a:rPr>
              <a:t>www.noe122.at</a:t>
            </a:r>
            <a:r>
              <a:rPr lang="de-AT" sz="2400" dirty="0" smtClean="0"/>
              <a:t>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5808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 Information</a:t>
            </a:r>
            <a:br>
              <a:rPr lang="de-AT" altLang="de-DE" sz="3600">
                <a:solidFill>
                  <a:schemeClr val="tx2"/>
                </a:solidFill>
              </a:rPr>
            </a:br>
            <a:r>
              <a:rPr lang="de-AT" altLang="de-DE" sz="3600">
                <a:solidFill>
                  <a:schemeClr val="tx2"/>
                </a:solidFill>
              </a:rPr>
              <a:t> der Sachgebiete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Atemschutz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974527" y="3235233"/>
            <a:ext cx="2906216" cy="59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sz="8800" kern="0" dirty="0" smtClean="0"/>
              <a:t>Atemschutz</a:t>
            </a:r>
            <a:endParaRPr lang="de-AT" sz="8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Feuerwehrjugend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1053641" y="2276872"/>
            <a:ext cx="6841455" cy="259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000" b="1" dirty="0" smtClean="0">
                <a:solidFill>
                  <a:schemeClr val="tx2"/>
                </a:solidFill>
              </a:rPr>
              <a:t>GESUCHT: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chemeClr val="tx2"/>
                </a:solidFill>
              </a:rPr>
              <a:t>Austragende Feuerwehr(en) für: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de-DE" altLang="de-DE" sz="3600" dirty="0" smtClean="0">
                <a:solidFill>
                  <a:schemeClr val="tx2"/>
                </a:solidFill>
              </a:rPr>
              <a:t>BFJLB: am 27.06.2020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de-DE" altLang="de-DE" sz="3600" dirty="0" smtClean="0">
                <a:solidFill>
                  <a:schemeClr val="tx2"/>
                </a:solidFill>
              </a:rPr>
              <a:t>AFJLB: Termin noch offen</a:t>
            </a:r>
            <a:endParaRPr lang="de-AT" altLang="de-DE" sz="3600" dirty="0">
              <a:solidFill>
                <a:schemeClr val="tx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Feuerwehrmedizinischer Dienst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Nachrichtendienst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755576" y="1700808"/>
            <a:ext cx="67687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000" dirty="0" smtClean="0">
                <a:hlinkClick r:id="rId2"/>
              </a:rPr>
              <a:t>21. Bewerb</a:t>
            </a:r>
            <a:r>
              <a:rPr lang="de-AT" sz="2000" dirty="0" smtClean="0"/>
              <a:t> </a:t>
            </a:r>
            <a:r>
              <a:rPr lang="de-AT" sz="2000" dirty="0"/>
              <a:t>um das NÖ FUNKLEISTUNGSABZEICHEN</a:t>
            </a:r>
            <a:br>
              <a:rPr lang="de-AT" sz="2000" dirty="0"/>
            </a:br>
            <a:r>
              <a:rPr lang="de-AT" sz="2000" dirty="0" smtClean="0"/>
              <a:t>06. und 07.März 2020, NÖ FSZ Tulln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sz="2000" dirty="0" smtClean="0"/>
          </a:p>
          <a:p>
            <a:pPr marL="285750" indent="-285750" eaLnBrk="1" hangingPunct="1">
              <a:spcBef>
                <a:spcPct val="0"/>
              </a:spcBef>
            </a:pPr>
            <a:r>
              <a:rPr lang="de-AT" sz="2000" dirty="0" smtClean="0"/>
              <a:t>Anmeldeschluss im FDISK: 09.02.2020!!!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AT" sz="2000" dirty="0" smtClean="0"/>
              <a:t>1</a:t>
            </a:r>
            <a:r>
              <a:rPr lang="de-AT" sz="2000" dirty="0"/>
              <a:t>. </a:t>
            </a:r>
            <a:r>
              <a:rPr lang="de-AT" sz="2000" dirty="0" smtClean="0"/>
              <a:t>Vorbereitungsabend am 21. Jänner 2020, 19.00 </a:t>
            </a:r>
            <a:r>
              <a:rPr lang="de-AT" sz="2000" dirty="0"/>
              <a:t>Uhr FF Haus </a:t>
            </a:r>
            <a:r>
              <a:rPr lang="de-AT" sz="2000" dirty="0" smtClean="0"/>
              <a:t>Gloggnitz-Stadt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Termine MODUL Arbeiten in der Einsatzleitung</a:t>
            </a:r>
            <a:br>
              <a:rPr lang="de-AT" sz="2000" dirty="0"/>
            </a:br>
            <a:r>
              <a:rPr lang="de-AT" sz="2000" dirty="0" smtClean="0"/>
              <a:t>29. März 2020 und 08. November 2020</a:t>
            </a:r>
            <a:endParaRPr lang="de-AT" altLang="de-DE" sz="2000" dirty="0">
              <a:solidFill>
                <a:schemeClr val="tx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4" y="260350"/>
            <a:ext cx="8353623" cy="1008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Nachrichtendienst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4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4"/>
          <p:cNvSpPr txBox="1">
            <a:spLocks noGrp="1"/>
          </p:cNvSpPr>
          <p:nvPr/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  <a:endParaRPr lang="de-AT" altLang="de-DE" sz="1200" dirty="0"/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Schadstoff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323850" y="2997200"/>
            <a:ext cx="8229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Vorbeugender Brandschutz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5" y="260350"/>
            <a:ext cx="8229600" cy="79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Hausregel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0130" y="2348880"/>
            <a:ext cx="789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Einsatz Drehleiter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Aufstellfläche 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Einsatzerfolg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u="sng" dirty="0">
                <a:hlinkClick r:id="rId2"/>
              </a:rPr>
              <a:t>https://</a:t>
            </a:r>
            <a:r>
              <a:rPr lang="de-AT" u="sng" dirty="0" smtClean="0">
                <a:hlinkClick r:id="rId2"/>
              </a:rPr>
              <a:t>www.drehleiter.info/haus-regel</a:t>
            </a:r>
            <a:r>
              <a:rPr lang="de-AT" u="sng" dirty="0" smtClean="0"/>
              <a:t> 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4202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359569" y="1403350"/>
            <a:ext cx="8229600" cy="91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 dirty="0" smtClean="0">
                <a:solidFill>
                  <a:schemeClr val="tx2"/>
                </a:solidFill>
              </a:rPr>
              <a:t>Vortrag Großbrand Firma 3M Villach</a:t>
            </a:r>
            <a:endParaRPr lang="de-AT" altLang="de-DE" sz="3600" dirty="0">
              <a:solidFill>
                <a:schemeClr val="tx2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51920" y="2852936"/>
            <a:ext cx="44644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600" dirty="0" smtClean="0">
                <a:solidFill>
                  <a:schemeClr val="tx2"/>
                </a:solidFill>
              </a:rPr>
              <a:t>HBI Harald Geissler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2"/>
                </a:solidFill>
              </a:rPr>
              <a:t>Kommandant Hauptfeuerwache Villach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2"/>
                </a:solidFill>
              </a:rPr>
              <a:t>Leiter der Abteilung </a:t>
            </a:r>
            <a:r>
              <a:rPr lang="de-AT" sz="1800" dirty="0"/>
              <a:t>Feuerwehr, </a:t>
            </a:r>
            <a:r>
              <a:rPr lang="de-AT" sz="1800" dirty="0" smtClean="0"/>
              <a:t>Zivil-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1800" dirty="0" smtClean="0"/>
              <a:t>und Katastrophenschutz der Stadt Villach</a:t>
            </a:r>
            <a:endParaRPr lang="de-AT" altLang="de-DE" sz="1800" dirty="0">
              <a:solidFill>
                <a:schemeClr val="tx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1111"/>
            <a:ext cx="2247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Allfälliges, Wortmeldungen</a:t>
            </a:r>
          </a:p>
        </p:txBody>
      </p:sp>
    </p:spTree>
    <p:extLst>
      <p:ext uri="{BB962C8B-B14F-4D97-AF65-F5344CB8AC3E}">
        <p14:creationId xmlns:p14="http://schemas.microsoft.com/office/powerpoint/2010/main" val="6492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>
                <a:solidFill>
                  <a:schemeClr val="tx2"/>
                </a:solidFill>
              </a:rPr>
              <a:t>Besinnliche Worte</a:t>
            </a:r>
            <a:br>
              <a:rPr lang="de-AT" altLang="de-DE" sz="3600">
                <a:solidFill>
                  <a:schemeClr val="tx2"/>
                </a:solidFill>
              </a:rPr>
            </a:br>
            <a:r>
              <a:rPr lang="de-AT" altLang="de-DE" sz="3600">
                <a:solidFill>
                  <a:schemeClr val="tx2"/>
                </a:solidFill>
              </a:rPr>
              <a:t>zum Advent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395288" y="404813"/>
            <a:ext cx="81581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250825" y="2492375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3600" dirty="0">
                <a:solidFill>
                  <a:schemeClr val="tx2"/>
                </a:solidFill>
              </a:rPr>
              <a:t>Dankesworte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weihnach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0403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395288" y="0"/>
            <a:ext cx="81581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Kommandantendienstbesprechung </a:t>
            </a:r>
            <a:r>
              <a:rPr lang="de-AT" altLang="de-DE" dirty="0" smtClean="0">
                <a:solidFill>
                  <a:schemeClr val="tx2"/>
                </a:solidFill>
              </a:rPr>
              <a:t>2019</a:t>
            </a:r>
            <a:endParaRPr lang="de-AT" altLang="de-DE" dirty="0">
              <a:solidFill>
                <a:schemeClr val="tx2"/>
              </a:solidFill>
            </a:endParaRP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395288" y="4508500"/>
            <a:ext cx="82296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solidFill>
                  <a:schemeClr val="tx2"/>
                </a:solidFill>
              </a:rPr>
              <a:t>Das AFKDO Gloggnitz wünscht allen Mitgliedern und deren Familien besinnliche Weihnachten und alles Gute für </a:t>
            </a:r>
            <a:r>
              <a:rPr lang="de-AT" altLang="de-DE" dirty="0" smtClean="0">
                <a:solidFill>
                  <a:schemeClr val="tx2"/>
                </a:solidFill>
              </a:rPr>
              <a:t>2020</a:t>
            </a:r>
            <a:endParaRPr lang="de-AT" alt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5" y="260350"/>
            <a:ext cx="8229600" cy="79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Kinderfeuerwehr</a:t>
            </a:r>
            <a:endParaRPr lang="de-DE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0130" y="2348880"/>
            <a:ext cx="789972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d</a:t>
            </a:r>
            <a:r>
              <a:rPr lang="de-AT" sz="2400" dirty="0" smtClean="0"/>
              <a:t>erzeit 6 Anmeldungen</a:t>
            </a:r>
            <a:endParaRPr lang="de-A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2 Feuerwehren in Warteposition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Kinder sind versichert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Eingabe im FDISK</a:t>
            </a:r>
            <a:endParaRPr lang="de-AT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Erfahrungsberichte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49" y="2198623"/>
            <a:ext cx="315539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88640"/>
            <a:ext cx="8229600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000" dirty="0" smtClean="0"/>
              <a:t>Feuerwehrübergreifende Basisausbildung</a:t>
            </a:r>
          </a:p>
        </p:txBody>
      </p:sp>
      <p:sp>
        <p:nvSpPr>
          <p:cNvPr id="5" name="Rechteck 4"/>
          <p:cNvSpPr/>
          <p:nvPr/>
        </p:nvSpPr>
        <p:spPr>
          <a:xfrm>
            <a:off x="610130" y="2348880"/>
            <a:ext cx="789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Auch Basis für </a:t>
            </a:r>
            <a:r>
              <a:rPr lang="de-AT" sz="2400" dirty="0"/>
              <a:t>Feuerwehrleistungsbewerbe</a:t>
            </a:r>
            <a:endParaRPr lang="de-D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AFK-Bewerb 2020: am 30.05.2020 in Prigglitz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BFK Bewerb 2020: am 20.06.2020 in Gloggnitz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Gemischte Gruppen</a:t>
            </a:r>
          </a:p>
        </p:txBody>
      </p:sp>
    </p:spTree>
    <p:extLst>
      <p:ext uri="{BB962C8B-B14F-4D97-AF65-F5344CB8AC3E}">
        <p14:creationId xmlns:p14="http://schemas.microsoft.com/office/powerpoint/2010/main" val="4393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5" y="260350"/>
            <a:ext cx="8229600" cy="79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Erhebungen</a:t>
            </a:r>
            <a:endParaRPr lang="de-DE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0130" y="2348880"/>
            <a:ext cx="7899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Feuerwehrübergreifende Basisausbildung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Grundlagen Führen (GFÜ)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Modul Atemschutz</a:t>
            </a:r>
          </a:p>
        </p:txBody>
      </p:sp>
    </p:spTree>
    <p:extLst>
      <p:ext uri="{BB962C8B-B14F-4D97-AF65-F5344CB8AC3E}">
        <p14:creationId xmlns:p14="http://schemas.microsoft.com/office/powerpoint/2010/main" val="18469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5" y="260350"/>
            <a:ext cx="8229600" cy="79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000" dirty="0" smtClean="0"/>
              <a:t>Ordersprinter</a:t>
            </a:r>
            <a:endParaRPr lang="de-AT" sz="4000" dirty="0"/>
          </a:p>
        </p:txBody>
      </p:sp>
      <p:sp>
        <p:nvSpPr>
          <p:cNvPr id="5" name="Rechteck 4"/>
          <p:cNvSpPr/>
          <p:nvPr/>
        </p:nvSpPr>
        <p:spPr>
          <a:xfrm>
            <a:off x="610130" y="2348880"/>
            <a:ext cx="7899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kostenloses </a:t>
            </a:r>
            <a:r>
              <a:rPr lang="de-DE" sz="2400" dirty="0" err="1" smtClean="0"/>
              <a:t>Boniersystem</a:t>
            </a:r>
            <a:endParaRPr lang="de-D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Für Gastronomie und Vereine geeignet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Informationen unter </a:t>
            </a:r>
            <a:r>
              <a:rPr lang="de-AT" u="sng" dirty="0" smtClean="0">
                <a:hlinkClick r:id="rId2"/>
              </a:rPr>
              <a:t>www.ordersprinter.de</a:t>
            </a:r>
            <a:r>
              <a:rPr lang="de-AT" u="sng" dirty="0" smtClean="0"/>
              <a:t> </a:t>
            </a:r>
            <a:r>
              <a:rPr lang="de-DE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9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smtClean="0"/>
              <a:t>Kommandantendienstbesprechung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5" y="260350"/>
            <a:ext cx="8229600" cy="79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3600" dirty="0" smtClean="0"/>
              <a:t>Einsatzbekleidung</a:t>
            </a:r>
            <a:endParaRPr lang="de-AT" sz="3600" dirty="0"/>
          </a:p>
        </p:txBody>
      </p:sp>
      <p:sp>
        <p:nvSpPr>
          <p:cNvPr id="7" name="Rechteck 6"/>
          <p:cNvSpPr/>
          <p:nvPr/>
        </p:nvSpPr>
        <p:spPr>
          <a:xfrm>
            <a:off x="610130" y="2348880"/>
            <a:ext cx="7899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Sicherheit der Feuerwehrmitglieder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Versicherungsschutz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Öffentliche Wahrnehmung</a:t>
            </a:r>
          </a:p>
        </p:txBody>
      </p:sp>
    </p:spTree>
    <p:extLst>
      <p:ext uri="{BB962C8B-B14F-4D97-AF65-F5344CB8AC3E}">
        <p14:creationId xmlns:p14="http://schemas.microsoft.com/office/powerpoint/2010/main" val="37259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Bildschirmpräsentation (4:3)</PresentationFormat>
  <Paragraphs>282</Paragraphs>
  <Slides>44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8" baseType="lpstr">
      <vt:lpstr>Arial</vt:lpstr>
      <vt:lpstr>Kravitz Thermal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Amt der NÖ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Polleroß Michael (BH NK)</cp:lastModifiedBy>
  <cp:revision>214</cp:revision>
  <cp:lastPrinted>2019-11-28T13:10:54Z</cp:lastPrinted>
  <dcterms:created xsi:type="dcterms:W3CDTF">2007-07-17T09:47:22Z</dcterms:created>
  <dcterms:modified xsi:type="dcterms:W3CDTF">2019-11-28T13:12:50Z</dcterms:modified>
</cp:coreProperties>
</file>